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04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39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7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0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43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71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3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3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27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BF6E-E5E6-4EFA-995A-503EBFAF7BE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6132264" y="1709079"/>
            <a:ext cx="266248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(red)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LYVE-1 (green) in freshly isolated human microvascular endothelial cells from skin.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CD31 / anti-human LYVE-1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101-M92 / #102-PA50)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488952" y="1700808"/>
            <a:ext cx="5379192" cy="4608512"/>
            <a:chOff x="457200" y="725205"/>
            <a:chExt cx="6899779" cy="5199345"/>
          </a:xfrm>
        </p:grpSpPr>
        <p:pic>
          <p:nvPicPr>
            <p:cNvPr id="13" name="Picture 2" descr="Result of 3922, 3925, 392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734536"/>
              <a:ext cx="3429000" cy="25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1143000" y="870868"/>
              <a:ext cx="708555" cy="767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 b="1" dirty="0">
                  <a:solidFill>
                    <a:srgbClr val="FF0000"/>
                  </a:solidFill>
                </a:rPr>
                <a:t>CD31</a:t>
              </a:r>
              <a:r>
                <a:rPr lang="de-DE" altLang="de-DE" sz="1000" b="1" dirty="0">
                  <a:solidFill>
                    <a:srgbClr val="00CC00"/>
                  </a:solidFill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 dirty="0">
                  <a:solidFill>
                    <a:srgbClr val="00CC00"/>
                  </a:solidFill>
                </a:rPr>
                <a:t>LYVE</a:t>
              </a:r>
              <a:r>
                <a:rPr lang="de-DE" altLang="de-DE" sz="1000" b="1" dirty="0">
                  <a:solidFill>
                    <a:srgbClr val="FF0000"/>
                  </a:solidFill>
                </a:rPr>
                <a:t> </a:t>
              </a:r>
              <a:r>
                <a:rPr lang="de-DE" altLang="de-DE" sz="1000" b="1" dirty="0">
                  <a:solidFill>
                    <a:schemeClr val="accent2"/>
                  </a:solidFill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 dirty="0">
                  <a:solidFill>
                    <a:schemeClr val="accent2"/>
                  </a:solidFill>
                </a:rPr>
                <a:t>DAPI</a:t>
              </a:r>
            </a:p>
          </p:txBody>
        </p:sp>
        <p:pic>
          <p:nvPicPr>
            <p:cNvPr id="15" name="Picture 5" descr="20x Result of 4004, 4008, 400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979" y="725205"/>
              <a:ext cx="3429000" cy="25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4495800" y="858433"/>
              <a:ext cx="6096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 b="1" dirty="0">
                  <a:solidFill>
                    <a:srgbClr val="FF0000"/>
                  </a:solidFill>
                </a:rPr>
                <a:t>CD31</a:t>
              </a:r>
              <a:r>
                <a:rPr lang="de-DE" altLang="de-DE" sz="1000" b="1" dirty="0"/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 dirty="0">
                  <a:solidFill>
                    <a:srgbClr val="00CC00"/>
                  </a:solidFill>
                </a:rPr>
                <a:t>LYVE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 dirty="0">
                  <a:solidFill>
                    <a:schemeClr val="accent2"/>
                  </a:solidFill>
                </a:rPr>
                <a:t>DAPI</a:t>
              </a: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457200" y="2667000"/>
              <a:ext cx="16764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>
                  <a:solidFill>
                    <a:schemeClr val="bg1"/>
                  </a:solidFill>
                </a:rPr>
                <a:t>Isolation 26.10.07</a:t>
              </a: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4419600" y="2667000"/>
              <a:ext cx="19812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 dirty="0">
                  <a:solidFill>
                    <a:schemeClr val="bg1"/>
                  </a:solidFill>
                </a:rPr>
                <a:t>Isolation 5.11.07</a:t>
              </a:r>
            </a:p>
          </p:txBody>
        </p:sp>
        <p:pic>
          <p:nvPicPr>
            <p:cNvPr id="19" name="Picture 10" descr="10x Results of 4019, 4021, 40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352800"/>
              <a:ext cx="3429000" cy="25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685800" y="3505200"/>
              <a:ext cx="6096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 b="1">
                  <a:solidFill>
                    <a:srgbClr val="FF0000"/>
                  </a:solidFill>
                </a:rPr>
                <a:t>CD31</a:t>
              </a:r>
              <a:r>
                <a:rPr lang="de-DE" altLang="de-DE" sz="1000" b="1"/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>
                  <a:solidFill>
                    <a:srgbClr val="00CC00"/>
                  </a:solidFill>
                </a:rPr>
                <a:t>LYVE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>
                  <a:solidFill>
                    <a:schemeClr val="accent2"/>
                  </a:solidFill>
                </a:rPr>
                <a:t>DAPI</a:t>
              </a:r>
            </a:p>
          </p:txBody>
        </p:sp>
        <p:sp>
          <p:nvSpPr>
            <p:cNvPr id="21" name="Text Box 13"/>
            <p:cNvSpPr txBox="1">
              <a:spLocks noChangeArrowheads="1"/>
            </p:cNvSpPr>
            <p:nvPr/>
          </p:nvSpPr>
          <p:spPr bwMode="auto">
            <a:xfrm>
              <a:off x="1905000" y="5638800"/>
              <a:ext cx="19812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>
                  <a:solidFill>
                    <a:schemeClr val="bg1"/>
                  </a:solidFill>
                </a:rPr>
                <a:t>Isolation 5.11.07</a:t>
              </a:r>
            </a:p>
          </p:txBody>
        </p:sp>
        <p:pic>
          <p:nvPicPr>
            <p:cNvPr id="22" name="Picture 14" descr="20x Result of DSC03948 und 395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979" y="3352800"/>
              <a:ext cx="3429000" cy="25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15"/>
            <p:cNvSpPr txBox="1">
              <a:spLocks noChangeArrowheads="1"/>
            </p:cNvSpPr>
            <p:nvPr/>
          </p:nvSpPr>
          <p:spPr bwMode="auto">
            <a:xfrm>
              <a:off x="4495800" y="5638800"/>
              <a:ext cx="19812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>
                  <a:solidFill>
                    <a:schemeClr val="bg1"/>
                  </a:solidFill>
                </a:rPr>
                <a:t>Isolation 5.11.07</a:t>
              </a:r>
            </a:p>
          </p:txBody>
        </p:sp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4572000" y="3505200"/>
              <a:ext cx="6096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 sz="1000" b="1">
                  <a:solidFill>
                    <a:srgbClr val="FF0000"/>
                  </a:solidFill>
                </a:rPr>
                <a:t>CD31</a:t>
              </a:r>
              <a:r>
                <a:rPr lang="de-DE" altLang="de-DE" sz="1000" b="1"/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>
                  <a:solidFill>
                    <a:srgbClr val="00CC00"/>
                  </a:solidFill>
                </a:rPr>
                <a:t>Prox</a:t>
              </a:r>
            </a:p>
            <a:p>
              <a:pPr>
                <a:spcBef>
                  <a:spcPct val="50000"/>
                </a:spcBef>
              </a:pPr>
              <a:r>
                <a:rPr lang="de-DE" altLang="de-DE" sz="1000" b="1">
                  <a:solidFill>
                    <a:schemeClr val="accent2"/>
                  </a:solidFill>
                </a:rPr>
                <a:t>DAPI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81416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Office PowerPoint</Application>
  <PresentationFormat>Bildschirmpräsentation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2014-04-03T11:48:43Z</dcterms:created>
  <dcterms:modified xsi:type="dcterms:W3CDTF">2015-03-24T14:36:13Z</dcterms:modified>
</cp:coreProperties>
</file>